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d">
                <a:solidFill>
                  <a:schemeClr val="tx1">
                    <a:lumMod val="50000"/>
                    <a:lumOff val="50000"/>
                  </a:schemeClr>
                </a:solidFill>
              </a:rPr>
              <a:t>نمبر 45 خدا جو ڪلام</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d" sz="4400"/>
              <a:t>فرشتي کان خوشخبري</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d" sz="4000">
                <a:solidFill>
                  <a:srgbClr val="FF0000"/>
                </a:solidFill>
              </a:rPr>
              <a:t>اڄ جي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d" sz="3600">
                <a:solidFill>
                  <a:schemeClr val="tx1">
                    <a:lumMod val="65000"/>
                    <a:lumOff val="35000"/>
                  </a:schemeClr>
                </a:solidFill>
              </a:rPr>
              <a:t>مريم کي خبر ڪنهن ڏني؟</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d" sz="2800">
                <a:solidFill>
                  <a:schemeClr val="tx1">
                    <a:lumMod val="65000"/>
                    <a:lumOff val="35000"/>
                  </a:schemeClr>
                </a:solidFill>
              </a:rPr>
              <a:t>① </a:t>
            </a:r>
            <a:r xmlns:a="http://schemas.openxmlformats.org/drawingml/2006/main">
              <a:rPr altLang="ko-KR" dirty="0" lang="sd" sz="2800">
                <a:solidFill>
                  <a:schemeClr val="tx1">
                    <a:lumMod val="65000"/>
                    <a:lumOff val="35000"/>
                  </a:schemeClr>
                </a:solidFill>
              </a:rPr>
              <a:t>شيطان</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d" sz="2800">
                <a:solidFill>
                  <a:schemeClr val="tx1">
                    <a:lumMod val="65000"/>
                    <a:lumOff val="35000"/>
                  </a:schemeClr>
                </a:solidFill>
              </a:rPr>
              <a:t>② </a:t>
            </a:r>
            <a:r xmlns:a="http://schemas.openxmlformats.org/drawingml/2006/main">
              <a:rPr altLang="ko-KR" dirty="0" lang="sd" sz="2800">
                <a:solidFill>
                  <a:schemeClr val="tx1">
                    <a:lumMod val="65000"/>
                    <a:lumOff val="35000"/>
                  </a:schemeClr>
                </a:solidFill>
              </a:rPr>
              <a:t>مريم جي دوست</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d" sz="2800">
                <a:solidFill>
                  <a:schemeClr val="tx1">
                    <a:lumMod val="65000"/>
                    <a:lumOff val="35000"/>
                  </a:schemeClr>
                </a:solidFill>
              </a:rPr>
              <a:t>③ </a:t>
            </a:r>
            <a:r xmlns:a="http://schemas.openxmlformats.org/drawingml/2006/main">
              <a:rPr altLang="ko-KR" dirty="0" lang="sd" sz="2800">
                <a:solidFill>
                  <a:schemeClr val="tx1">
                    <a:lumMod val="65000"/>
                    <a:lumOff val="35000"/>
                  </a:schemeClr>
                </a:solidFill>
              </a:rPr>
              <a:t>فرشتو</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d" sz="2800">
                <a:solidFill>
                  <a:schemeClr val="tx1">
                    <a:lumMod val="65000"/>
                    <a:lumOff val="35000"/>
                  </a:schemeClr>
                </a:solidFill>
              </a:rPr>
              <a:t>④ </a:t>
            </a:r>
            <a:r xmlns:a="http://schemas.openxmlformats.org/drawingml/2006/main">
              <a:rPr altLang="ko-KR" dirty="0" lang="sd" sz="2800">
                <a:solidFill>
                  <a:schemeClr val="tx1">
                    <a:lumMod val="65000"/>
                    <a:lumOff val="35000"/>
                  </a:schemeClr>
                </a:solidFill>
              </a:rPr>
              <a:t>عيسى</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d" sz="2800">
                <a:solidFill>
                  <a:srgbClr val="FF0000"/>
                </a:solidFill>
              </a:rPr>
              <a:t>③ </a:t>
            </a:r>
            <a:r xmlns:a="http://schemas.openxmlformats.org/drawingml/2006/main">
              <a:rPr altLang="ko-KR" dirty="0" lang="sd" sz="2800">
                <a:solidFill>
                  <a:srgbClr val="FF0000"/>
                </a:solidFill>
              </a:rPr>
              <a:t>فرشتو</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نه. 54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کوهه تي سامري عورت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جيڪو پاڻي پيئي ٿو جيڪو مان ڏيان ٿو ان کي ڪڏهن به اڃ نه لڳندي. حقيقت ۾، جيڪو پاڻي مان هن کي ڏيان ٿو، اهو هن ۾ پاڻيء جو چشمو بڻجي ويندو، جيڪو دائمي زندگي تائين هلندو آهي."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جڏھن عيسيٰ سامريہ جي ملڪ مان لنگھي رھيو ھو تہ ھو کوھ وٽ ھڪڙي عورت سان مليو ۽ چيائين. ”مهرباني ڪري مون کي پاڻي ڏيو.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d" altLang="ko-KR" sz="2600">
                <a:solidFill>
                  <a:schemeClr val="tx1">
                    <a:lumMod val="65000"/>
                    <a:lumOff val="35000"/>
                  </a:schemeClr>
                </a:solidFill>
              </a:rPr>
              <a:t>عورت عجيب هئي. ڇاڪاڻ ته يهودي سامرين سان نه ڳالهائي رهيا آهن. ”جيڪڏهن توکي خبر هجي ها ته مان ڪير آهيان، ته تون مون کان پاڻي گهرين ها. عيسي چيو</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d" altLang="ko-KR" sz="2600">
                <a:solidFill>
                  <a:schemeClr val="tx1">
                    <a:lumMod val="65000"/>
                    <a:lumOff val="35000"/>
                  </a:schemeClr>
                </a:solidFill>
              </a:rPr>
              <a:t>”ڇاڪاڻ ته مان جيڪو پاڻي ڏيان ٿو اهو زندگيءَ جو پاڻي آهي، جيڪو وري ڪڏهن به اڃ نه لڳندو. عورت کي يسوع بابت تجسس پيدا ٿيو. ”تون ڪير آهين، ڇا تون مون کي اهو پاڻي ڏئي سگهين ٿو؟</a:t>
            </a:r>
            <a:r xmlns:a="http://schemas.openxmlformats.org/drawingml/2006/main">
              <a:rPr lang="sd"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"مان مسيح ۽ خدا جو فرزند آهيان،" يسوع جواب ڏنو. ان تي هوءَ حيران ٿي وئي.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d" altLang="ko-KR" sz="2600">
                <a:solidFill>
                  <a:schemeClr val="tx1">
                    <a:lumMod val="65000"/>
                    <a:lumOff val="35000"/>
                  </a:schemeClr>
                </a:solidFill>
              </a:rPr>
              <a:t>هوءَ پنهنجي پاڻيءَ جو پيالو ڇڏي شهر ڏانهن موٽي وئي ۽ ماڻهن کي يسوع بابت ٻڌايو. ڪيترائي ماڻھو عيسيٰ سان ملڻ آيا ۽ ھن کي پنھنجو ڇوٽڪارو ڏيندڙ مڃيو.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جيئن ئي سامري عورت عيسيٰ سان ملي، تڏھن ھن پاڻيءَ جو ڄار ڇڏيو ۽ ڳوٺ وارن کي ڇوٽڪاري جي خوشخبريءَ ڏيارڻ لاءِ ڳوٺ موٽي آئي.</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آخرڪار، ڪيترن ئي ماڻهن کي هن خوشخبري ٻڌڻ ۽ ان تي ايمان آڻڻ سان بچايو ويو.</a:t>
            </a:r>
            <a:r xmlns:a="http://schemas.openxmlformats.org/drawingml/2006/main">
              <a:rPr altLang="en-US" lang="s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d" sz="3200">
                <a:solidFill>
                  <a:schemeClr val="tx1">
                    <a:lumMod val="65000"/>
                    <a:lumOff val="35000"/>
                  </a:schemeClr>
                </a:solidFill>
              </a:rPr>
              <a:t>ڇا توهان يسوع سان ملاقات ڪئي آهي؟ ڇا توهان ٻين کي يسوع بابت ٻڌائي رهيا آهيو؟ يسوع کي سامري عورت وانگر ٻين سان متعارف ڪرائڻ بابت ڪيئن؟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اسان کي زندگي جو پاڻي ڏئي ٿو ته ڪڏهن به اسان جي روح لاء اڃايل نه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ڪٿي يسوع هڪ سامري عورت سان ملاقات ڪئي؟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محلات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شهر تي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گهٽي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مارڪيٽ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کوھ تي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کوھ تي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d" sz="4000">
                <a:solidFill>
                  <a:srgbClr val="FF0000"/>
                </a:solidFill>
              </a:rPr>
              <a:t>اڄ جو ڪلام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d" sz="3600">
                <a:solidFill>
                  <a:schemeClr val="tx1">
                    <a:lumMod val="65000"/>
                    <a:lumOff val="35000"/>
                  </a:schemeClr>
                </a:solidFill>
              </a:rPr>
              <a:t>تون ٻار سان گڏ رهندين ۽ هڪ پٽ کي جنم ڏيندين، ۽ توهان کي هن جو نالو عيسى رکڻو پوندو.</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d" sz="2800">
                <a:solidFill>
                  <a:schemeClr val="tx1">
                    <a:lumMod val="65000"/>
                    <a:lumOff val="35000"/>
                  </a:schemeClr>
                </a:solidFill>
              </a:rPr>
              <a:t>لوڪ</a:t>
            </a:r>
            <a:r xmlns:a="http://schemas.openxmlformats.org/drawingml/2006/main">
              <a:rPr altLang="en-US" dirty="0" lang="sd" sz="2800">
                <a:solidFill>
                  <a:schemeClr val="tx1">
                    <a:lumMod val="65000"/>
                    <a:lumOff val="35000"/>
                  </a:schemeClr>
                </a:solidFill>
              </a:rPr>
              <a:t> </a:t>
            </a:r>
            <a:r xmlns:a="http://schemas.openxmlformats.org/drawingml/2006/main">
              <a:rPr altLang="ko-KR" dirty="0" lang="s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جيڪو پاڻي پيئي ٿو جيڪو مان ڏيان ٿو ان کي ڪڏهن به اڃ نه لڳندي. حقيقت ۾، جيڪو پاڻي مان هن کي ڏيان ٿو، اهو هن ۾ پاڻيء جو چشمو بڻجي ويندو، جيڪو دائمي زندگي تائين هلندو آهي."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پنھنجي جال کي اونھي پاڻيءَ ۾ اڇلايو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تنھن تي عيسيٰ شمعون کي چيو تہ ”ڊڄ نه، ھاڻي تون ماڻھن کي پڪڙيندين.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جيڪو پطرس جي ٻيڙيءَ تي چڙھي ويو ۽ ڪلام ٻڌايائين، تنھن پطرس کي چيو. ”هاڻي اونهي پاڻيءَ ۾ وڃ ۽ مڇيءَ کي پڪڙڻ لاءِ ڄار اڇلايو.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”ماستر، اسان سڄي رات محنت ڪئي آهي ۽ ڪجهه به نه پڪڙيو آهي. پر ڇاڪاڻ ته تون ائين چئي رهيو آهين، مان جال کولي ڇڏيندس.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ائين ڪرڻ کان پوءِ هنن ايتري وڏي تعداد ۾ مڇيون پڪڙي جو سندن جال ٽٽڻ لڳا. پطرس ان ڳالهه تي حيران ٿي ويو.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d" sz="3000">
                <a:solidFill>
                  <a:schemeClr val="tx1">
                    <a:lumMod val="65000"/>
                    <a:lumOff val="35000"/>
                  </a:schemeClr>
                </a:solidFill>
              </a:rPr>
              <a:t>ان وقت، پطرس توبه ڪئي ته ڄاڻو ته عيسى خدا جو فرزند هو. "مان هڪ گنهگار آهيان."</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d" sz="3000">
                <a:solidFill>
                  <a:schemeClr val="tx1">
                    <a:lumMod val="65000"/>
                    <a:lumOff val="35000"/>
                  </a:schemeClr>
                </a:solidFill>
              </a:rPr>
              <a:t>عيسي چيو. ”ڊڄ نه، هاڻي کان تون ماهيگير ٿيندين، جيڪو ماڻهن کي وٺي ويندو. پطرس سڀ ڪجھ ڇڏي ڏنو ۽ عيسيٰ جو شاگرد ٿيو.</a:t>
            </a:r>
            <a:r xmlns:a="http://schemas.openxmlformats.org/drawingml/2006/main">
              <a:rPr altLang="en-US" lang="sd"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پطرس، جيڪو يسوع سان مليو،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توبه ڪئي ۽ اتي ئي فرمانبرداري ڪئي.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ڇا اتي توبهه ۽ فرمانبرداري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توهان جي زندگي ۾ عيسى ڏانهن؟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پطرس سڀ ڪجهه ڇڏي يسوع جي پٺيان لڳو. پطرس وانگر، توهان کي هڪ شاگرد هجڻ گهرجي جيڪو ڄاڻي ٿو سچي توبه ۽ فرمانبرداري.</a:t>
            </a:r>
            <a:r xmlns:a="http://schemas.openxmlformats.org/drawingml/2006/main">
              <a:rPr altLang="en-US" lang="s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معجزا ڪم ڪري ٿو جيڪو ماڻهن جي تجربن ۽ صلاحيتن کي منتقل ڪري ٿو.</a:t>
            </a:r>
            <a:r xmlns:a="http://schemas.openxmlformats.org/drawingml/2006/main">
              <a:rPr altLang="en-US" lang="s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46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بيبي عيسي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پطرس جي نوڪري ڇا هئي؟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ڪاريگر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چرپر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ماهيگير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هاري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ماهيگير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تنھن تي عيسيٰ شمعون کي چيو تہ ”ڊڄ نه، ھاڻي تون ماڻھن کي پڪڙيندين.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جيڪو شاگردن کي سڏيو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فلپس نٿنايل کي ڳولي لڌو ۽ ٻڌايو ته "اسان کي اهو مليو آهي جيڪو موسي جي شريعت ۾ لکيو آهي، ۽ جنهن بابت نبين پڻ لکيو آهي - عيسى ناصري، يوسف جو پٽ.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عيسيٰ پطرس، اندرياس ۽ سندن پاڙيسري فلپس کي شاگرد ٿيڻ لاءِ سڏيو. "منهنجي پويان اچو!"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فلپس يسوع کي پنهنجي دوست نٿنايل سان متعارف ڪرايو. "مسيح جنهن کي نبين پراڻي عهد نامي ۾ لکيو هو ظاهر ٿيو."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"ناصرت! ڇا مسيح اتان اچي سگهي ٿو؟" نٿانيل پڇيو. ”اچو ۽ ڏسو،“ فلپ چيو.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نٿنايل کي چيو. ”تون سچو بني اسرائيل آهين، مون توکي ان وقت ڏٺو جڏهن تون اڃا انجير جي وڻ هيٺان هئين ان کان اڳ جو فلپس توکي سڏ ڪيو.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نٿنيل اھو ڏسي حيران ٿي ويو ۽ عيسيٰ کي ساراھيل چيائين تہ ”ربي، تون خدا جو فرزند ۽ بني اسرائيل جو بادشاھہ آھين.</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جيئن ئي نٿانيل کي اها خبر پئي</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يسوع مسيح آهي، هن عيسى کي جلال ڏنو.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ھو عيسيٰ جو شاگرد ٿيو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يسوع کي جلال ڏيڻو آهي جيڪو اسان جو ڇوٽڪارو ڏيندڙ آهي، ۽ يسوع جي شاگرد جي زندگي گذارڻ ۽ سندس فرمانبرداري ڪرڻ گهرجي.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اڄ دائود جي ڳوٺ ۾ توهان لاء هڪ ڇوٽڪارو ڏيندڙ پيدا ٿيو آهي؛ اھو مسيح خداوند آھي.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جهڙو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ماڻهن کي سڏي ٿو شاگرد هن وانگر ٿيڻ لاء.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ڪير يسوع کي نٿنيل سان متعارف ڪرايو؟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پيٽر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فلپ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اينڊريو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پال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② </a:t>
            </a:r>
            <a:r xmlns:a="http://schemas.openxmlformats.org/drawingml/2006/main">
              <a:rPr altLang="ko-KR" lang="sd" sz="2800">
                <a:solidFill>
                  <a:srgbClr val="ff0000"/>
                </a:solidFill>
              </a:rPr>
              <a:t>فلپ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فلپس نٿنايل کي ڳولي لڌو ۽ ٻڌايو ته "اسان کي اهو مليو آهي جيڪو موسي جي شريعت ۾ لکيو آهي، ۽ جنهن بابت نبين پڻ لکيو آهي - عيسى ناصري، يوسف جو پٽ.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اهو شخص جيڪو ڇت ذريعي هيٺ آيو</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هو اٿيو، پنهنجو کٽولو کنيو ۽ انهن سڀني کي ڏسندي ٻاهر هليو ويو. اھو سڀ حيران ٿي ويا ۽ خدا جي واکاڻ ڪندي چوڻ لڳا تہ ”اسان اھڙو ڪڏھن بہ ڪونہ ڏٺو آھي!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ماڻھن عيسيٰ جي شفا بابت ٻڌو، تڏھن ماڻھو پنھنجي مفلوج دوست کي وٺي آيا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اتي تمام گھڻا ماڻھو ھئا جتي عيسيٰ ھو. تنھنڪري اھي پنھنجي مفلوج دوست کي ڇت ذريعي عيسيٰ وٽ وٺي نہ سگھيا.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آخرڪار، جيڪي مفلوج دوست کي کڻي آيا هئا اهي ڇت مان ڀڄي ويا ۽ فالج واري دوست کي عيسيٰ ڏانهن موڪليو.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سندن ايمان ڏٺو ۽ چيو. ”تنهنجا گناهه معاف ٿي ويا آهن، اُٿي گهر وڃ.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حيرت انگيز طور تي، فالج جو مريض ان وقت شفا حاصل ڪيو ويو. پوءِ ھو اٿيو ۽ ھلڻ لڳو ۽ خدا جي واکاڻ ڪرڻ لڳو.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d" altLang="ko-KR" sz="2400">
                <a:solidFill>
                  <a:schemeClr val="tx1">
                    <a:lumMod val="65000"/>
                    <a:lumOff val="35000"/>
                  </a:schemeClr>
                </a:solidFill>
              </a:rPr>
              <a:t>جڏهن مريم کي ٻار ٿيڻ جو وقت آيو، تڏهن کيس بيت لحم وڃڻو پيو. پر ڪمرو نه هئڻ ڪري هن کي هڪ ٻارڙيءَ ۾ ٻار ڄاول.</a:t>
            </a:r>
            <a:r xmlns:a="http://schemas.openxmlformats.org/drawingml/2006/main">
              <a:rPr lang="sd"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پارليٽڪ جي دوستن کي مشڪلاتون ۽ معذوري هئي، پر اهي يسوع ڏانهن وڃڻ کان روڪي نه سگهيا. ڇالاءِ⁠جو انھن عيسيٰ تي ايمان آندو ھو.</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ڇا اسان کي عيسى تي ايمان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جڏهن اسان عيسى وٽ ايمان سان ايندا آهيون، اسان کي انهن مشڪلاتن ۽ رڪاوٽن جي باوجود نه ڇڏڻ گهرجي جيڪي اسان کي روڪيندا آهن.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ائين ڪرڻ سان، اسان هڪ مفلوج انسان وانگر خدا جي واکاڻ ڪري سگهنداسين.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انهن کي رد نٿو ڪري جيڪي وٽس اچن ٿا. ۽ اھو انھن کي ڏئي ٿو جيڪي گھربل آھن جيڪي وٽس اچن ٿا.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فالج ڇا جي ذريعي يسوع وٽ آيو؟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ونڊو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دروازو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ڀت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ڇت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ڇت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هو اٿيو، پنهنجو کٽولو کنيو ۽ انهن سڀني کي ڏسندي ٻاهر هليو ويو. اھو سڀ حيران ٿي ويا ۽ خدا جي واکاڻ ڪندي چوڻ لڳا تہ ”اسان اھڙو ڪڏھن بہ ڪونہ ڏٺو آھي!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متي کي سڏي ٿو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جيئن ئي عيسيٰ اتان روانو ٿيو تہ ھن متي نالي ھڪڙي ماڻھوءَ کي محصول اڳاڙيندڙ جي چوڪ تي ويٺل ڏٺو. ”منهنجي پٺيان اچو،“ هن کيس چيو، ۽ متي اٿيو ۽ سندس پٺيان لڳو.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اتي متي نالي هڪ ٽيڪس ڪليڪٽر هو. هو روم جي طرفان بني اسرائيلن ڏانهن ٽيڪس ڪليڪٽر هو.</a:t>
            </a:r>
            <a:r xmlns:a="http://schemas.openxmlformats.org/drawingml/2006/main">
              <a:rPr lang="sd"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متي هڪ ٽيڪس ڪليڪٽر هو، تنهنڪري هن وٽ تمام گهڻو پئسو هو. پر يھودين کي انھن ٽيڪس جمع ڪندڙن کان نفرت ھئي، جيڪي روم جي فاتح روم لاءِ ڪم ڪري رھيا ھئا.</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ٽيڪس بوٿ تي ويٺل متي ڏانهن ڏٺو ۽ کيس چيو. "منهنجي پويان اچو"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متي فوري طور تي سڀ ڪجهه ڇڏي ڏنو ۽ يسوع جي پٺيان لڳو. اھو اھو آھي جو ھن يسوع کي سڏڻ لاء شڪر ڪيو.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انھيءَ وچ ۾ آسمان مان ھڪڙو آواز آيو انھن ريڍارن ڏانھن، جيڪي بيت⁠لحم ۾ رڍن جي سنڀال ڪري رھيا ھئا.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”صحتمندن لاءِ ڊاڪٽر نه پر بيمارن جي ضرورت آهي“. متي يسوع جو شاگرد ٿيو.</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متي هڪ ٽيڪس ڪليڪٽر هو جيڪو پنهنجي ماڻهن کان نفرت ڪندو هو. پر، يسوع متي کي سڏيو ۽ کيس شاگرد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پڻ خدا جا ماڻهو آهيون. پر اسان کي يسوع جي شاگرد طور سڏيو وڃي ڪافي نه آهي.</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d" sz="3200">
                <a:solidFill>
                  <a:schemeClr val="tx1">
                    <a:lumMod val="65000"/>
                    <a:lumOff val="35000"/>
                  </a:schemeClr>
                </a:solidFill>
              </a:rPr>
              <a:t>بهرحال، يسوع اسان کي سڏي ٿو سندس شاگرد بڻائڻ لاء. تنهن ڪري، اسان کي هن جي فرمانبرداري ڪرڻ گهرجي ته هن جي سڏ جي لائق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انهن ماڻهن کي سڏي ٿو جيڪي دنيا ۾ رد ڪيا ويا آهن خدا جي قوم ٿيڻ لاء.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متي جي نوڪري ڇا هئي؟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ٽيڪس ڪليڪٽر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ماهيگير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ڪاريگر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پادري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ٽيڪس ڪليڪٽر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جيئن ئي عيسيٰ اتان روانو ٿيو تہ ھن متي نالي ھڪڙي ماڻھوءَ کي محصول اڳاڙيندڙ جي چوڪ تي ويٺل ڏٺو. ”منهنجي پٺيان اچو،“ هن کيس چيو، ۽ متي اٿيو ۽ سندس پٺيان لڳو.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ٻارهن شاگردن کي چونڊيو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انهن ڏينهن مان هڪ ڏينهن يسوع هڪ جبل تي دعا گهري ويو، ۽ رات خدا کان دعا گهري.</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جڏھن صبح ٿيو، تڏھن ھن پنھنجن شاگردن کي پاڻ وٽ سڏيو ۽ انھن مان ٻارھن کي چونڊيو، جن کي ھن رسول پڻ مقرر ڪيو:</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6:</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اتي ڪيترائي ماڻھو ھئا جن عيسيٰ کي ٻڌو ۽ پٺيان ھلايو. اھي عيسيٰ سان گڏ ھليا ۽ عيسيٰ کان سکيو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دعا ڪرڻ کان پوء، عيسى خاص طور تي انهن مان ٻارهن کي ويجهي شاگرد طور چونڊيو.</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اھي يسوع سان گڏ رھڻ، خوشخبري ٻڌائڻ ۽ ڀوتن کي ڪڍڻ لاءِ چونڊيا ويا.</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”آسمان جو شان، زمين تي امن! خوش ٿيو، عيسى پيدا ٿيو آهي. آسمان مان فرشتن چيو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d" sz="3000">
                <a:solidFill>
                  <a:schemeClr val="tx1">
                    <a:lumMod val="65000"/>
                    <a:lumOff val="35000"/>
                  </a:schemeClr>
                </a:solidFill>
              </a:rPr>
              <a:t>شاگرد مختلف قسم جا ماڻهو هئا: انهن مان ڪي ماهيگير، ڪي ٽيڪس ڪليڪٽر، ڪي انقلابي، ته ڪي گرم مزاج هئا.</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يسوع خدا کان دعا ڪئي ته هو پنهنجي شاگردن کي چڱي طرح چونڊيو، ۽ هن انهن کي چڱي طرح چونڊيو، انهن جي سٺي سنڀال ڪئي، ۽ انهن کي چڱي طرح سيکاريو.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اھو ئي سبب آھي جو عيسيٰ پنھنجي شاگردن کي چونڊيو: 1) انھن کي خدا جو ڪلام سيکارڻ لاءِ، 2) انھن کي خوشخبريءَ جي تبليغ ڪرڻ لاءِ جيڪي انھن سکيو آھي، ۽ 3) انھن کي خدا جي بادشاھت جي طاقت جو اعلان ڪرڻ لاءِ. انهن سببن لاء، عيسى پنهنجي شاگردن کي چونڊيو.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اسان پڻ عيسى جا شاگرد آهيون.</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d" sz="2800">
                <a:solidFill>
                  <a:schemeClr val="tx1">
                    <a:lumMod val="65000"/>
                    <a:lumOff val="35000"/>
                  </a:schemeClr>
                </a:solidFill>
              </a:rPr>
              <a:t>اسان جو ڪم يسوع جي ٻارهن شاگردن جي ڪم وانگر آهي.</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d" sz="2800">
                <a:solidFill>
                  <a:schemeClr val="tx1">
                    <a:lumMod val="65000"/>
                    <a:lumOff val="35000"/>
                  </a:schemeClr>
                </a:solidFill>
              </a:rPr>
              <a:t>اچو ته اڄ کان هڪ شاگرد جي زندگي شروع ڪريون </a:t>
            </a:r>
            <a:r xmlns:a="http://schemas.openxmlformats.org/drawingml/2006/main">
              <a:rPr altLang="ko-KR" lang="sd" sz="3200">
                <a:solidFill>
                  <a:schemeClr val="tx1">
                    <a:lumMod val="65000"/>
                    <a:lumOff val="35000"/>
                  </a:schemeClr>
                </a:solidFill>
              </a:rPr>
              <a:t>.</a:t>
            </a:r>
            <a:r xmlns:a="http://schemas.openxmlformats.org/drawingml/2006/main">
              <a:rPr altLang="en-US" lang="s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اسان کي آسمان جي سچائي سيکاري ٿو ته جيئن اسين يسوع جي شاگردن وانگر ترقي ڪري سگهون.</a:t>
            </a:r>
            <a:r xmlns:a="http://schemas.openxmlformats.org/drawingml/2006/main">
              <a:rPr altLang="en-US" lang="s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ڪيترا شاگرد چونڊيا رسولن (جيڪي موڪليا ويا آهن)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ڏهه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يارنهن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ٻارهن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چوڏھن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ٻارهن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انهن ڏينهن مان هڪ ڏينهن يسوع هڪ جبل تي دعا گهري ويو، ۽ رات خدا کان دعا گهري.</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جڏھن صبح ٿيو، تڏھن ھن پنھنجن شاگردن کي پاڻ وٽ سڏيو ۽ انھن مان ٻارھن کي چونڊيو، جن کي ھن رسول پڻ مقرر ڪيو:</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6:</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انجيل يسوع جبل تي سيکاريو.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ھاڻي جڏھن ھن ماڻھن جو ميڙ ڏٺو، تڏھن ھو ھڪ جبل تي چڙھي ويھي رھيو. سندس شاگرد وٽس آيا،</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 اھو انھن کي سيکارڻ لڳو: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”سڀاڳا آھن اُھي جيڪي روح ۾ غريب آھن، ڇالاءِ⁠جو انھن جي آسماني بادشاھت آھي.</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عيسيٰ جبل تي ميڙ کي سيکاريو ته ڪيئن خدا جي بادشاھت جي ماڻھن وانگر رھجي.</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”سڀاڳا آھن اُھي جيڪي روح ۾ غريب آھن، ڇالاءِ⁠جو انھن جي آسماني بادشاھت آھي.</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جيئن ملائڪن چيو ته، يسوع هڪ چرٻي ۾ صحتمند پيدا ٿيو هو.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توهان پنهنجي ڏندن سان پنهنجي ڏندن کي واپس ڏيڻ سکيو آهي، پر مان توهان کي چوان ٿو ته جيڪو به ساڄي ڳل تي ڌڪ هڻي ته کاٻي ڳل کي ڏيو. پوءِ تون خدا جا ٻار ٿيندؤ!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هوا ۾ پکين کي ڏس. پکي ٻوٽي جو ڪم نه ڪندا آهن، پر خدا انهن سڀني کي کارائيندو آهي. ڇا هو پکين کان وڌيڪ توهان جو خيال نه رکندو!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ماڻھو عيسيٰ جي تعليم تي ڏاڍا حيران ٿيا. ڇاڪاڻ ته عيسى کي عام بائبل استادن جي برعڪس اختيار هئي.</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اسان کي ٻڌائي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ته خدا جي ماڻهن جون زندگيون دنيا جي ماڻهن کان مختلف آهن.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ڇا اسان جي زندگين ۾ ڪي اختلاف آھن انھن کان جيڪي يسوع کي نه مڃيندا آھن؟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اچو ته پاڻ تي هڪ نظر رکون ۽ خدا جي بادشاهي جي لائق زندگي گذاريون.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اسان کي خدا جي بادشاهي جي ماڻهن وانگر زندگي گذارڻ لاء تبديل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روح ۾ غريب کي ڇا ملي سگهي ٿو؟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پئسا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کاڌو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عزت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بادشاهي خدا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بادشاهي خدا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ھاڻي جڏھن ھن ماڻھن جو ميڙ ڏٺو، تڏھن ھو ھڪ جبل تي چڙھي ويھي رھيو. سندس شاگرد وٽس آيا،</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 اھو انھن کي سيکارڻ لڳو: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”سڀاڳا آھن اُھي جيڪي روح ۾ غريب آھن، ڇالاءِ⁠جو انھن جي آسماني بادشاھت آھي.</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طوفان کي آرام ڪري ٿو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هو اٿيو، واءُ کي ڇُهيو ۽ موجن کي چيائين، ”چپ ٿ! پوءِ واءُ ختم ٿي ويو ۽ بلڪل پرسڪون ٿي ويو.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عيسيٰ ۽ سندس شاگرد گليل ڍنڍ پار ڪرڻ لاءِ گڏ ٻيڙيءَ تي چڙھي ويا.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d" altLang="ko-KR" sz="2500">
                <a:solidFill>
                  <a:schemeClr val="tx1">
                    <a:lumMod val="65000"/>
                    <a:lumOff val="35000"/>
                  </a:schemeClr>
                </a:solidFill>
              </a:rPr>
              <a:t>بيٿلحم ريڍار خدا جي فرزند کي ڏسڻ لاء آيا، جيڪو ماڻهن کي بچائيندو. ”عيسى! خدا جو پٽ! هن ڌرتيءَ تي اچڻ جي مهرباني!”</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ڍنڍ کي پار ڪندي اوچتو هڪ تيز هوا لڳي ۽ هڪ خوفناڪ موج اچي وئي.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شاگردن آخرڪار يسوع کي چيو. 'استاد، توهان کي پرواه ناهي ته اسان ٻڏي وڃون!'</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واءُ کي ڇرڪايو ۽ موجن کي چيو، ”چپ رهو! خاموش رهو!” پوءِ واءُ ختم ٿي ويو ۽ بلڪل پرسڪون ٿي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اھي ڊڄي ويا ۽ ھڪٻئي کان پڇڻ لڳا، ”ھي ڪير آھي؟ جيتوڻيڪ هوا ۽ موج به هن جي فرمانبرداري ڪن ٿا!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صرف خدا سمنڊ کي حڪم ڪري سگهي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 هوا.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اهو ئي سبب آهي ته يسوع اهو خدا آهي جيڪو دنيا کي پيدا ڪري ٿو ۽ حڪمراني ڪري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اسان کي يقين آهي ته ڪيترن ئي ديوتا مان هڪ ناهي، پر واحد ۽ تمام طاقتور خالق خدا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هن حقيقت کي ياد ڪندي پنهنجو ايمان وڌائڻ گهرجي.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سڀني شين جو مالڪ آهي جيڪو هن دنيا ۾ هر شيء تي ٺاهي ۽ حڪمراني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سمنڊ ۽ واء تي ڇا حڪم ڏنو؟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خاموش رهو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ڊوڙڻ ۽ کيڏڻ</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جاڳڻ</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مٿي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کليل</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تنهنجو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اکيون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خاموش رهو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هو اٿيو، واءُ کي ڇُهيو ۽ موجن کي چيائين، ”چپ ٿ! پوءِ واءُ ختم ٿي ويو ۽ بلڪل پرسڪون ٿي ويو.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منهنجي ڪپڙن کي ڪنهن هٿ ڪيو؟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جڏھن ھن يسوع جي باري ۾ ٻڌو، تڏھن ھن جي پويان ميڙ ۾ آئي ۽ سندس چادر کي ھٿ ڪيائين.</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28. ڇاڪاڻ ته هن سوچيو، "جيڪڏهن مان صرف هن جي ڪپڙن کي هٿ ڪريان، ته مان شفا حاصل ڪريان."</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جيڪو هر شيء جو مالڪ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خدا جو پٽ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جڏھن عيسيٰ ھن ملڪ ۾ آيو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هو هڪ عاجز شخصيت سان گڏ هڪ چرٻي ۾ پيدا ٿيو.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جيڪو عيسى تي ايمان آڻيو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خدا جا ٻار آهن.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اسان کي يسوع وانگر عاجز ۽ گهٽ رهڻو پوندو.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ڪيترن ئي ماڻھن عيسيٰ بابت ٻڌو ۽ اھي عيسيٰ جي پٺيان ھلڻ لڳا.</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ھڪڙي عورت ھن جي پٺيان آئي ۽ عيسيٰ جي ڪپڙن کي ڇھي رھيو تہ جيئن ھو شفا حاصل ڪري.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هڪ عورت 12 سالن کان بليڊنگ نالي بيماري ۾ مبتلا هئي. هن ان کي درست ڪرڻ لاء ڪيترائي طريقا آزمايا، پر اهو مقرر نه ڪيو ويو ۽ هن پنهنجي سڀ ڪجهه خرچ ڪيو.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'منهنجي ڪپڙن کي ڪنهن هٿ ڪيو؟' هڪدم يسوع محسوس ڪيو ته هن جي طاقت هن مان نڪري وئي آهي. هوءَ آئي ۽ سندس پيرن تي ڪري پيئي ۽ کيس سڄي حقيقت ٻڌائي.</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عيسيٰ کيس چيو تہ ”ڌيءَ، تنھنجي ايمان تو کي شفا ڏني آھي. آرام سان وڃ.'</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اها عورت جيڪا 12 سالن کان خونريزيءَ ۾ مبتلا هئي، سا عيسيٰ وٽ وئي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ايمان سان.</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يسوع عورت کي شفا ڏني ۽ ماڻهن جي سامهون هن جي ايمان جي ساراهه ڪئي.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خدا اڃا تائين اسان جي ايمان کي ڏسي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جڏهن اسان مشڪل شيون ملن ٿا،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اچو ته ايمان سان خدا ڏانهن وڃو.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جي دردن ۽ مشڪلاتن کي ڄاڻي ٿو ۽ انهن کي حل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12 سالن کان بيمار عورت يسوع سان ڇا ڪيو؟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وار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هٿ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فوٽ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ڪپڙا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ڪپڙا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جڏھن ھن يسوع جي باري ۾ ٻڌو، تڏھن ھن جي پويان ميڙ ۾ آئي ۽ سندس چادر کي ھٿ ڪيائين.</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ڇاڪاڻ ته هن سوچيو، "جيڪڏهن مان صرف هن جي ڪپڙن کي هٿ ڪريان، مان شفا حاصل ڪندس."</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63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ٽليٿا ڪوم!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d" sz="4000">
                <a:solidFill>
                  <a:srgbClr val="FF0000"/>
                </a:solidFill>
              </a:rPr>
              <a:t>اڄ جو ڪلام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d" sz="3600">
                <a:solidFill>
                  <a:schemeClr val="tx1">
                    <a:lumMod val="65000"/>
                    <a:lumOff val="35000"/>
                  </a:schemeClr>
                </a:solidFill>
              </a:rPr>
              <a:t>تون ٻار سان گڏ رهندين ۽ هڪ پٽ کي جنم ڏيندين، ۽ توهان کي هن جو نالو عيسى رکڻو پوندو.</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d" sz="2800">
                <a:solidFill>
                  <a:schemeClr val="tx1">
                    <a:lumMod val="65000"/>
                    <a:lumOff val="35000"/>
                  </a:schemeClr>
                </a:solidFill>
              </a:rPr>
              <a:t>لوڪ</a:t>
            </a:r>
            <a:r xmlns:a="http://schemas.openxmlformats.org/drawingml/2006/main">
              <a:rPr altLang="en-US" dirty="0" lang="sd" sz="2800">
                <a:solidFill>
                  <a:schemeClr val="tx1">
                    <a:lumMod val="65000"/>
                    <a:lumOff val="35000"/>
                  </a:schemeClr>
                </a:solidFill>
              </a:rPr>
              <a:t> </a:t>
            </a:r>
            <a:r xmlns:a="http://schemas.openxmlformats.org/drawingml/2006/main">
              <a:rPr altLang="ko-KR" dirty="0" lang="s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عاجزي ۽ گهٽتائي ۾ زمين تي آيو، پر هو اسان جو سچو بادشاهه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هن کيس هٿ کان وٺي چيو، ”تليٿا ڪوم! (جنهن جو مطلب آهي، "ننڍي ڇوڪري، مان توهان کي چوان ٿو، اٿو!").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يائرس نالي ھڪڙو ماڻھو، جيڪو عبادت⁠گاھہ جو حاڪم ھو، عيسيٰ وٽ آيو ۽ چيائين تہ؛ ”منهنجي ڌيءَ مري رهي آهي. منهنجي مدد ڪريو."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سان گڏ گهر جي رستي تي، هڪ ماڻهو ڀڄي ويو ۽ ٻڌايو ته هن جي ڌيء اڳ ۾ ئي مري چڪي هئي.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گھر پھچڻ تي، يائرس جي ڌيء اڳ ۾ ئي مري چڪي ھئي، ۽ ماڻھو روئي رھيا ھئا.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عيسيٰ اندر ويو ۽ انھن کي چيائين تہ ”ٻار مئل نہ آھي پر ننڊ ۾ آھي.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 هن هن جو هٿ جهلي کيس چيو ته ”تليٿا ڪوم! (جنهن جو مطلب آهي، "ننڍي ڇوڪري، مان توهان کي چوان ٿو، اٿو!"). ڇوڪري هڪدم اٿي بيٺي ۽ چوڌاري هلڻ لڳي.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اهو آهي جيڪو موت تي حڪمراني ڪري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موت ماڻهن لاء سڀ کان وڌيڪ خوفناڪ شيء آهي، پر عيسى ان کي فتح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جلد يا دير سان مري وينداسين.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توهان کي موت کان ڊڄڻ جي ضرورت ناهي.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اھو انھيءَ ڪري آھي جو يسوع اھو آھي جيڪو موت تي ضابطو رکي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 اسان عيسى تي يقين رکون ٿا جيڪو موت کي فتح ڪيو.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زندگي ڏئي ٿو ۽ جيڪو هڪ ئي وقت زندگي تي ضابطو رکي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ڇا ڪندو آهي "تليتا ڪوم!" مطلب؟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d" sz="2800">
                <a:solidFill>
                  <a:schemeClr val="tx1">
                    <a:lumMod val="65000"/>
                    <a:lumOff val="35000"/>
                  </a:schemeClr>
                </a:solidFill>
              </a:rPr>
              <a:t>ننڍي ڇوڪري، ناشتو ڪر!</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ننڍي ڇوڪري، بستري تي وڃ!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ننڍي ڇوڪري، اٿو!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ننڍي ڇوڪري، گيت ڳاءِ!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ننڍي ڇوڪري، اٿو!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هن کيس هٿ کان وٺي چيو، ”تليٿا ڪوم! (جنهن جو مطلب آهي، "ننڍي ڇوڪري، مان توهان کي چوان ٿو، اٿو!").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سوال</a:t>
            </a:r>
            <a:r xmlns:a="http://schemas.openxmlformats.org/drawingml/2006/main">
              <a:rPr altLang="en-US" lang="s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ڪٿي پيدا ٿيو؟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آهي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گھر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محل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هڪ آچار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لگژري هوٽل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هڪ آچار ۾</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64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بيٿسدا ۾ هڪ بيمار ماڻهو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تڏھن عيسيٰ ھن کي چيو تہ ”اٿ، پنھنجو کٽولو کڻ ۽ ھل.</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d" altLang="ko-KR" sz="3600">
                <a:solidFill>
                  <a:schemeClr val="tx1">
                    <a:lumMod val="65000"/>
                    <a:lumOff val="35000"/>
                  </a:schemeClr>
                </a:solidFill>
              </a:rPr>
              <a:t>ھڪدم اھو ماڻھو ٺيڪ ٿي ويو. هن پنهنجو کٽولو کنيو ۽ هلڻ لڳو. جنهن ڏينهن اهو واقعو ٿيو اهو سبت جو ڏينهن هو.</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يوحنا 5:</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يروشلم ۾ بيٿسدا نالي ھڪڙو تلاءُ ھو. بيمار ماڻهن جو وڏو تعداد اتي گڏ ٿي پاڻي جي هلڻ جو انتظار ڪري رهيو هو.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ڇالاءِ⁠جو خداوند جو ھڪڙو ملائڪ ڪن خاص موسمن تي تلاءَ ۾ ھيٺ لھي ويو ۽ پاڻيءَ کي ھلايو. ان کان پوءِ جيڪو به پھريائين، پاڻيءَ جي اٿڻ کان پوءِ، اندر داخل ٿيو ته کيس جيڪا به بيماري ھئي، ان کان چڱو ڀلو ٿي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اتي ھڪڙو ماڻھو ھو، جيڪو ھل نه سگھيو. جڏھن عيسيٰ ھن کي ڏٺو ۽ انھيءَ ماڻھوءَ کان پڇيو جيڪو اتي اٺٽيھ سالن کان ھو. ”ڇا تون چڱو ٿيڻ چاهين ٿو؟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”سائين، مون وٽ ڪو به نه آهي جيڪو مون کي تلاءَ ۾ آڻڻ ۾ مدد ڪري، جڏهن پاڻي هليو وڃي. منهنجي مدد ڪريو مهرباني ڪري!" پوءِ عيسيٰ کيس چيو تہ ”اٿ! پنھنجو کٽولو کڻ ۽ ھل.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جيئن يسوع چيو ته هن پنهنجو کٽولو کنيو ۽ هلڻ لڳو. هڪدم بيمار ماڻهو جيڪو 38 سالن کان بيمار هو، ٺيڪ ٿي ويو.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بيٿسدا جي تلاءَ تي بيمارن لاءِ سڀ کان وڌيڪ ضروري شيءِ هئي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علاج ٿيڻ.</a:t>
            </a:r>
            <a:r xmlns:a="http://schemas.openxmlformats.org/drawingml/2006/main">
              <a:rPr lang="sd"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يسوع ڄاڻي ٿو ته اسان کي ڪهڙي ضرورت آهي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کان بهتر.</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يسوع اهو آهي جيڪو اسان کي ڏئي ٿو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جيڪو اسان کي گهرجي.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سڀني بيمارين کي شفا ڏيندو آهي ۽ هر شيء تي حڪمراني ڪرڻ جي طاقت آهي.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بيمار ماڻھو عيسيٰ کي ڇا ڪرڻ لاءِ چيو؟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مهرباني ڪري منهنجي مرض کي شفا ڏي!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مون کي بچايو، مهرباني ڪري!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مون کي ڪجهه کاڌو ڏيو، مهرباني ڪري!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مون کي تلاءَ ۾ ھيٺ وڃڻ ۾ مدد ڪريو جڏھن پاڻي وڌي وڃي، مھرباني ڪري!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مون کي تلاءَ ۾ ھيٺ وڃڻ ۾ مدد ڪريو جڏھن پاڻي وڌي وڃي، مھرباني ڪري!</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اڄ دائود جي ڳوٺ ۾ توهان لاء هڪ ڇوٽڪارو ڏيندڙ پيدا ٿيو آهي؛ اھو مسيح خداوند آھي.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جهڙو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تڏھن عيسيٰ ھن کي چيو تہ ”اٿ، پنھنجو کٽولو کڻ ۽ ھل.</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d" altLang="ko-KR" sz="3600">
                <a:solidFill>
                  <a:schemeClr val="tx1">
                    <a:lumMod val="65000"/>
                    <a:lumOff val="35000"/>
                  </a:schemeClr>
                </a:solidFill>
              </a:rPr>
              <a:t>9. ھڪدم ماڻھو ٺيڪ ٿي ويو. هن پنهنجو کٽولو کنيو ۽ هلڻ لڳو. جنهن ڏينهن اهو واقعو ٿيو اهو سبت جو ڏينهن هو.</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يوحنا 5:</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جيڪو 5,000 مردن کي کارايو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پوءِ عيسيٰ مانيون ورتيون، شڪر ادا ڪيائين ۽ انھن ۾ ورهايائين، جيڪي ويھي رھيا ھئا، جيتري گھري. هن مڇيءَ سان به ائين ئي ڪيو.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پنج هزار کان وڌيڪ ماڻهو عيسيٰ جي تعليم ٻڌڻ لاءِ گڏ ٿيا.</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لنچ جو وقت هو. سڀني کي بک لڳي هئي، پر وٽن کائڻ لاءِ ڪجهه به نه هو، ۽ وٽن رڳو ٻه مڇيون ۽ پنج مانيون هيون.</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يسوع ماني ۽ مڇي کڻي، شڪر ادا ڪيو ۽ انهن ۾ ورهايائين جيڪي ويهندا هئا جيترا گهريا هئا.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ڪجهه حيرت انگيز ٿيو! 5,000 ماڻهو مڪمل ٿيڻ لاءِ ڪافي هئا!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انھن انھن کي گڏ ڪيو ۽ ٻارھن ٽوڪريون ڀري ڀريون جيڪي پنجن جَوَن جي مانيءَ جي ٽڪرن سان جيڪي کائڻ وارن وٽان بچيل ھيون.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اسان لاءِ 5,000 کان وڌيڪ ماڻهن کي پورو ڪرڻ جو ڪو طريقو ناهي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پنج ماني ۽ ٻن مڇين سان.</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پر عيسيٰ، خدا جو فرزند، انھن سان گڏ معجزا ڪيا.</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اهو وڌيڪ ضروري آهي ته اسان هميشه عيسى سان گڏ آهيون انهي کان وڌيڪ ته اسان وٽ گهڻو ڪجهه آهي يا نه.</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اسان کي گهڻو ڪري کاڌو ڏئي سگهي ٿو.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47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عيسي کي جنم ڏينهن مبارڪ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جي 5,000 ماڻهن کي کارائڻ کان پوءِ ڪيترو کاڌو رهجي ويو؟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ڏهه ٽوڪريون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يارهن ٽوڪريون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ٻارهن ٽوڪريون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تيرهن ٽوڪريون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ٻارهن ٽوڪريون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پوءِ عيسيٰ مانيون ورتيون، شڪر ادا ڪيائين ۽ انھن ۾ ورهايائين، جيڪي ويھي رھيا ھئا، جيتري گھري. هن مڇيءَ سان به ائين ئي ڪيو.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پاڻي تي هلندو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جڏھن اھي پوڻا ٽي يا ساڍا ٽي ميل کنيا، تڏھن انھن عيسيٰ کي پاڻيءَ تي ھلندي ٻيڙيءَ جي ويجھو ايندي ڏٺو. ۽ اھي ڊڄي ويا.</a:t>
            </a:r>
            <a:endParaRPr xmlns:a="http://schemas.openxmlformats.org/drawingml/2006/main" lang="en-US" altLang="ko-KR" sz="3600"/>
          </a:p>
          <a:p>
            <a:pPr xmlns:a="http://schemas.openxmlformats.org/drawingml/2006/main" lvl="0">
              <a:defRPr/>
            </a:pPr>
            <a:r xmlns:a="http://schemas.openxmlformats.org/drawingml/2006/main">
              <a:rPr lang="sd" altLang="ko-KR" sz="3600"/>
              <a:t>پر ھن انھن کي چيو تہ ”اھو آءٌ آھيان، نہ ڊڄو.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عيسيٰ پاڻ جبل تي دعا گھري رھيو ھو، تڏھن سندس شاگرد ٻيڙيءَ ۾ چاڙھي رھيا ھئا تہ ڍنڍ جي اُس پار.</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آخرڪار، اونداهي هئي ۽ واء ۽ پاڻي مضبوط ۽ خراب ٿي ويا.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”اتي ڏس! ڪو پاڻي تي هلي رهيو آهي!“ اهي ڊڄي ويا. انهن مان هڪ رڙ ڪري چيو، ”ڪو پاڻي تي هلي رهيو آهي!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"اهو مان آهيان: ڊپ نه ٿيو!" اھو عيسيٰ آھي جيڪو پاڻيءَ تي ھلندو آھي.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تي اهي حيران ٿي ويا. انھن يسوع کي ٻيڙيءَ تي ڀليڪار ڪيو. انهن سوچيو، "يسوع خدا جو فرزند هجڻ گهرجي!"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پاڻيءَ تي هلڻ ڪا شيءِ آهي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ڪو به نٿو ڪري سگهي.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پر يسوع پاڻيءَ تي هليو ويو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سندس شاگردن کي ڳولڻ لاء.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ڇاڪاڻ ته عيسى هڪ خاص ماڻهو آهي،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خدا جو پٽ.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واقعي يقين ڪرڻ جي ضرورت آهي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ته عيسى خدا جو فرزند آهي.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لفظ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گھر ۾ اچڻ تي انھن ٻار کي پنھنجي ماءُ مريم سان گڏ ڏٺو ۽ کيس سجدو ڪيائون. پوءِ انھن پنھنجا خزانا کوليا ۽ کيس سون، بخور ۽ مھر جا تحفا ڏنا.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متي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rgbClr val="ff0000"/>
                </a:solidFill>
              </a:rPr>
              <a:t>يسوع ڪير آهي؟</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اسان وٽ اچي ٿو مدد ڪرڻ ۽ اسان کي بچائڻ لاءِ اسان وٽ ڪهڙي به رڪاوٽون آهن.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پنهنجي شاگردن وٽ ڍنڍ جي وچ ۾ ڪيئن آيو؟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پاڻيءَ تي اڏامڻ..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تيز ٻيڙي تي چڙهڻ...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ترڻ..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پاڻيءَ تي هلڻ..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پاڻيءَ تي هلڻ..</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جڏھن اھي پوڻا ٽي يا ساڍا ٽي ميل کنيا، تڏھن انھن عيسيٰ کي پاڻيءَ تي ھلندي ٻيڙيءَ جي ويجھو ايندي ڏٺو. ۽ اھي ڊڄي ويا.</a:t>
            </a:r>
            <a:endParaRPr xmlns:a="http://schemas.openxmlformats.org/drawingml/2006/main" lang="en-US" altLang="ko-KR" sz="3600"/>
          </a:p>
          <a:p>
            <a:pPr xmlns:a="http://schemas.openxmlformats.org/drawingml/2006/main" lvl="0">
              <a:defRPr/>
            </a:pPr>
            <a:r xmlns:a="http://schemas.openxmlformats.org/drawingml/2006/main">
              <a:rPr lang="sd" altLang="ko-KR" sz="3600"/>
              <a:t>پر ھن انھن کي چيو تہ ”اھو آءٌ آھيان، نہ ڊڄو.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پطرس جي مسيح جو اقرار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شمعون پطرس جواب ڏنو تہ ”تون مسيح آھين، جيئري خدا جو فرزند.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ميٿيو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ھڪڙي ڏينھن عيسيٰ پنھنجن شاگردن کان پڇيو تہ ”ماڻھو چون ٿا ابن⁠آدم ڪير آھي؟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انھن وراڻيو تہ ”ڪي چون ٿا ته يوحنا بپتسما ڏيڻ وارو؛ ٻيا چون ٿا ايليا؛ ۽ نبين مان هڪ“.</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تنهنجو ڇا؟ هن پڇيو. ”تون چوين ٿو مان ڪير آهيان؟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شمعون پطرس جواب ڏنو تہ ”تون مسيح آھين، جيئري خدا جو فرزند.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وڏي خوشيءَ سان چيو. "توهان پنهنجي اعتراف بابت صحيح آهيو! هن پٿر تي مان پنهنجو چرچ ٺاهيندس!"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جڏهن عيسى پيدا ٿيو، هڪ تارو اوڀر ۾ ڊاڪٽرن کي ظاهر ٿيو.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پطرس کي خبر هئي ته يسوع ڪير هو، ۽ هن يسوع بابت بلڪل اقرار ڪيو.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 اھو ٻڌڻ کان پوءِ عيسيٰ پطرس کي پنھنجي صحيح اقرار لاءِ ساراھيو.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جو خيال آهي ته عيسى ڪير آهي؟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کي لازمي طور تي يسوع کي ڄاڻڻ گهرجي جيئن بائبل چوي ٿو، ۽ اسان کي لازمي طور تي يسوع بابت اقرار ڪرڻ گهرجي جيئن بائبل چوي ٿو.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rgbClr val="ff0000"/>
                </a:solidFill>
              </a:rPr>
              <a:t>يسوع ڪير آهي؟</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پنهنجي چرچ کي ايمان جي صحيح اقرار تي ٺاهي ٿو.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پطرس ڪير چيو ته عيسى ڪير آهي؟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مسيح، خدا جو فرزند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طاقتور ايليا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جان بپتسما ڏيڻ وارو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يرمياه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① </a:t>
            </a:r>
            <a:r xmlns:a="http://schemas.openxmlformats.org/drawingml/2006/main">
              <a:rPr lang="sd" altLang="ko-KR" sz="2800">
                <a:solidFill>
                  <a:srgbClr val="ff0000"/>
                </a:solidFill>
              </a:rPr>
              <a:t>مسيح، خدا جو فرزند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شمعون پطرس جواب ڏنو تہ ”تون مسيح آھين، جيئري خدا جو فرزند.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ميٿيو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بيوقوف امير انسان جي ڪهاڻي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پر خدا کيس چيو ته اي بيوقوف، اڄ رات توکان حياتيءَ جو مطالبو ڪيو ويندو، پوءِ جيڪو تو پاڻ لاءِ تيار ڪيو آهي سو ڪير حاصل ڪندو؟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عيسيٰ چيو تہ ”انسان جي زندگيءَ جو ان سان ڪو واسطو ڪونھي جيڪو وٽس آھي.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 يسوع اسان کي هڪ ڪهاڻي ٻڌايو.</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d" altLang="ko-KR" sz="3200">
                <a:solidFill>
                  <a:schemeClr val="tx1">
                    <a:lumMod val="65000"/>
                    <a:lumOff val="35000"/>
                  </a:schemeClr>
                </a:solidFill>
              </a:rPr>
              <a:t>اهو هڪ بيوقوف امير انسان جي باري ۾ آهي.</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امير ماڻهو پنهنجي دولت ۽ اناج لاءِ هڪ وڏو گودام ٺاهي خوش ٿيو. "مون گودام ۾ گهڻو کاڌو گڏ ڪيو آهي، منهنجي جان، هاڻي پنهنجو مزو وٺو!"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پوءِ خدا مالدار کي چيو.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”تون بيوقوف آهين، جيڪڏهن اڄ تنهنجي جان وٺان ته تنهنجي سموري دولت ڪنهن جي ٿيندي؟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”هي تارو نظر اچي ٿو جڏهن بادشاهه پيدا ٿئي ٿو! اچو ته اسٽار جي پيروي ڪريو! ڊاڪٽرن اسٽار جي پيروي ڪرڻ شروع ڪيو.</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ڳالهه ختم ڪئي ۽ چيو.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”دولت پاڻ لاءِ جمع نه ڪريو، پر خدا جي لاءِ، ضرورتمندن جي مدد ڪرڻ جي پوري ڪوشش ڪريو.</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d" altLang="ko-KR" sz="3500">
                <a:solidFill>
                  <a:schemeClr val="tx1">
                    <a:lumMod val="65000"/>
                    <a:lumOff val="35000"/>
                  </a:schemeClr>
                </a:solidFill>
              </a:rPr>
              <a:t>توهان جو پئسا ڇا لاء استعمال ڪيو ويو آهي؟</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d" altLang="ko-KR" sz="3500">
                <a:solidFill>
                  <a:schemeClr val="tx1">
                    <a:lumMod val="65000"/>
                    <a:lumOff val="35000"/>
                  </a:schemeClr>
                </a:solidFill>
              </a:rPr>
              <a:t>ڇا اهو صرف توهان کي راضي ڪرڻ لاءِ استعمال ڪيو پيو وڃي؟</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d" altLang="ko-KR" sz="3500">
                <a:solidFill>
                  <a:schemeClr val="tx1">
                    <a:lumMod val="65000"/>
                    <a:lumOff val="35000"/>
                  </a:schemeClr>
                </a:solidFill>
              </a:rPr>
              <a:t>پئسا استعمال ڪرڻ گهرجي</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d" altLang="ko-KR" sz="3500">
                <a:solidFill>
                  <a:schemeClr val="tx1">
                    <a:lumMod val="65000"/>
                    <a:lumOff val="35000"/>
                  </a:schemeClr>
                </a:solidFill>
              </a:rPr>
              <a:t>خدا جي شان لاء.</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d" altLang="ko-KR" sz="3500">
                <a:solidFill>
                  <a:schemeClr val="tx1">
                    <a:lumMod val="65000"/>
                    <a:lumOff val="35000"/>
                  </a:schemeClr>
                </a:solidFill>
              </a:rPr>
              <a:t>اسان خدا جي بادشاهي جا ماڻهو آهيون. تنهن ڪري، اسان لاءِ ضروري آهي ته پنهنجي پئسن سان ضرورتمند ماڻهن جي مدد ڪريون.</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سڄي زندگي، ۽ سڀني دولت جو مالڪ آهي.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بيوقوف امير ماڻهوءَ پنهنجي روح لاءِ ڇا ڪيو؟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غريبن جي مدد ڪيائين.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هن خدا جي عبادت ڪئي.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هن خوشخبري جي تبليغ ڪئي.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تمام گهڻو مال گڏ ڪيو.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هن تمام گهڻو مال گڏ ڪيو.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پر خدا کيس چيو ته اي بيوقوف، اڄ رات توکان حياتيءَ جو مطالبو ڪيو ويندو، پوءِ جيڪو تو پاڻ لاءِ تيار ڪيو آهي سو ڪير حاصل ڪندو؟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69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گم ٿيل رڍ جي ڳولا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آءٌ اوھان کي ٻڌايان ٿو تہ ساڳيءَ طرح 99 نيڪ ماڻھن کان جن کي توبھہ ڪرڻ جي ضرورت نہ آھي، تن کان وڌيڪ توبھہ ڪندڙ گنھگار جي لاءِ بھشت ۾ وڌيڪ خوشي ٿيندي.</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هڪ ڏينهن هڪ رڍ پنهنجي دوستن جي رڍن کان ڌار ٿي اڪيلو رهجي وئي.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ريڍار رڍن کي ڳڻيو ته ڏٺائين ته سؤ مان هڪ غائب ٿي چڪي هئي!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ريڍار 99 رڍون ڇڏي گم ٿيل رڍن کي ڳولهڻ لڳو.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ستارو بيت لحم جي اصطبل تي بيٺو. بائبل پيشنگوئي ڪئي هئي ته عيسى بيٿلحم ۾ پيدا ٿيو هو.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 نيٺ ريڍار کي گم ٿيل رڍ ملي.</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ريڍار خوشيءَ ۾ رڍن سان گڏ گهر آيو ۽ وڏي دعوت ڪئي.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ڳالهه ختم ڪئي ۽ چيو.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”جيئن ريڍار گم ٿيل رڍ کي ڳولي خوش ٿئي ٿو،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خدا هڪ گنهگار جي توبه کان راضي آهي."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ريڍار کي گم ٿيل رڍ ڳولڻ لاءِ بيشمار قربانيون ڏيڻيون پيون.</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يسوع اسان کي بچائڻ لاء پنهنجي جان قربان ڪئي.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کي يسوع کي شڪر ڪرڻ گهرجي ته اسان کي وڃايل رڍن وانگر بچايو.</a:t>
            </a:r>
            <a:r xmlns:a="http://schemas.openxmlformats.org/drawingml/2006/main">
              <a:rPr lang="s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عيسي</a:t>
            </a:r>
            <a:r xmlns:a="http://schemas.openxmlformats.org/drawingml/2006/main">
              <a:rPr lang="sd" altLang="en-US" sz="3600">
                <a:solidFill>
                  <a:srgbClr val="0070c0"/>
                </a:solidFill>
              </a:rPr>
              <a:t> </a:t>
            </a:r>
            <a:r xmlns:a="http://schemas.openxmlformats.org/drawingml/2006/main">
              <a:rPr lang="sd" altLang="ko-KR" sz="3600">
                <a:solidFill>
                  <a:srgbClr val="0070c0"/>
                </a:solidFill>
              </a:rPr>
              <a:t>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اسان جي گناهن کان توبه ڪرڻ ۾ خوش آهي.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گم ٿيل رڍن جي ڳولا ۾ ريڍار ڇا نه ڪيو آهي؟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هُن 99 رڍون ڇڏي گم ٿيل رڍن کي ڳولھيو.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هو وڃايل کي ڳولي خوش ٿيو.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هن هڪ نئين رڍ خريد ڪئي.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ماڻهن کي هڪ پارٽي لاء سڏيو.</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هن هڪ نئين رڍ خريد ڪئي.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آءٌ اوھان کي ٻڌايان ٿو تہ ساڳيءَ طرح 99 نيڪ ماڻھن کان جن کي توبھہ ڪرڻ جي ضرورت نہ آھي، تن کان وڌيڪ توبھہ ڪندڙ گنھگار جي لاءِ بھشت ۾ وڌيڪ خوشي ٿيندي.</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سٺي سامري جي ڪهاڻي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”توهان جي خيال ۾ انهن ٽنهي مان ڪير ان ماڻهوءَ جو پاڙيسري هو جيڪو ڌاڙيلن جي هٿ ۾ اچي ويو؟</a:t>
            </a:r>
            <a:endParaRPr xmlns:a="http://schemas.openxmlformats.org/drawingml/2006/main" lang="en-US" altLang="ko-KR" sz="3600"/>
          </a:p>
          <a:p>
            <a:pPr xmlns:a="http://schemas.openxmlformats.org/drawingml/2006/main" lvl="0">
              <a:defRPr/>
            </a:pPr>
            <a:r xmlns:a="http://schemas.openxmlformats.org/drawingml/2006/main">
              <a:rPr lang="sd" altLang="ko-KR" sz="3600"/>
              <a:t>قانون جي ماهر جواب ڏنو، ”جنهن تي رحم ڪيو هو“. عيسيٰ کيس چيو تہ ”وڃ ۽ ائين ئي ڪر.</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جڏهن هڪ ماڻهو اڪيلو پنڌ ڪري رهيو هو ته هن کي ڌاڙيلن سان ملي. هنن هن جا ڪپڙا لاهي، هن کي ماري وڌو ۽ هليا ويا، هن کي اڌ مئل ڪري ڇڏيائون.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رستي ۾ هڪ پادري کيس ڏٺو، هو ٻئي پاسي کان لنگهي ويو. ائين هڪ ليوي پڻ ڪيو.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بيت لحم جي اصطبل جي اندر مريم، يوسف ۽ ٻار عيسيٰ هئا، جيڪي زمين تي بادشاهه ٿي آيا هئا.</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ٽيون، هڪ سامري کيس ڏٺو. سامري ماڻهو هئا جن کي يهودي پسند نه ڪندا هئا.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سامريءَ کي مٿس رحم آيو، سو علاج ڪيائين ۽ چڱيءَ طرح سنڀال ڪيائين.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چيو: "خدا جا ماڻهو، ڪنهن به وقت، هڪ سٺو پاڙيسري هجڻ گهرجي، جيڪو ضرورتمندن جي مدد ڪري ٿو."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پادري ۽ ليويون، سطح تي، خدا جي ويجهو نظر اچن ٿا، پر انهن کي ڪنهن ٻئي سان پيار نه ڪيو.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سامري، سطح تي، خدا جي ويجهو نه لڳي، پر هڪ سٺو پاڙيسري هو جيڪو ٻين سان پيار ڪرڻ لاء تيار هو.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پڻ هجڻ گهرجي جيڪي اسان جي پاڙيسرين جي ضرورت ۾ مدد ڪن جيڪڏهن اسان خدا جي ويجهو آهيون.</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اسان اهي آهيون جيڪي پنهنجن گناهن جي ڪري مرڻ تي مجبور آهيون، انهن وانگر، جن کي ڦريو ويو آهي.</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d" altLang="ko-KR" sz="3600">
                <a:solidFill>
                  <a:schemeClr val="tx1">
                    <a:lumMod val="65000"/>
                    <a:lumOff val="35000"/>
                  </a:schemeClr>
                </a:solidFill>
              </a:rPr>
              <a:t>پر يسوع اهو آهي جنهن اسان کي هن خوفناڪ صورتحال مان بچايو.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پادري ۽ لاوي ڇا ڪيو جڏھن انھن ھڪڙي ماڻھوءَ کي ڏٺو جنھن کي ڦريو ويو؟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هن لاءِ دعا گهريائون.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سندس زخمن جو علاج ڪيو.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اھي کيس اسپتال وٺي ويا.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اهي ٻئي پاسي کان گذريا.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اهي ٻئي پاسي کان گذريا.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”توهان جي خيال ۾ انهن ٽنهي مان ڪير ان ماڻهوءَ جو پاڙيسري هو جيڪو ڌاڙيلن جي هٿ ۾ اچي ويو؟</a:t>
            </a:r>
            <a:endParaRPr xmlns:a="http://schemas.openxmlformats.org/drawingml/2006/main" lang="en-US" altLang="ko-KR" sz="3600"/>
          </a:p>
          <a:p>
            <a:pPr xmlns:a="http://schemas.openxmlformats.org/drawingml/2006/main" lvl="0">
              <a:defRPr/>
            </a:pPr>
            <a:r xmlns:a="http://schemas.openxmlformats.org/drawingml/2006/main">
              <a:rPr lang="sd" altLang="ko-KR" sz="3600"/>
              <a:t>قانون جي ماهر جواب ڏنو، ”جنهن تي رحم ڪيو هو“. عيسيٰ کيس چيو تہ ”وڃ ۽ ائين ئي ڪر.</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مريم ۽ مارٿا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d" altLang="ko-KR" sz="4000"/>
              <a:t>پر صرف هڪ شيء جي ضرورت آهي. مريم چونڊيو آهي جيڪو بهتر آهي، ۽ اهو هن کان نه ورتو ويندو."</a:t>
            </a:r>
            <a:endParaRPr xmlns:a="http://schemas.openxmlformats.org/drawingml/2006/main" lang="en-US" altLang="ko-KR" sz="4000"/>
          </a:p>
          <a:p>
            <a:pPr xmlns:a="http://schemas.openxmlformats.org/drawingml/2006/main" lvl="0">
              <a:defRPr/>
            </a:pPr>
            <a:r xmlns:a="http://schemas.openxmlformats.org/drawingml/2006/main">
              <a:rPr lang="s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کي مريم ۽ مارٿا جي گهر ۾ دعوت ڏني وئي هئي.</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اوڀر جي ڊاڪٽرن يسوع کي سون، بخور ۽ مرر تحفي طور تيار ڪيو هو. "توهان جي مهرباني جو هن زمين تي اچڻ لاء عيسى!"</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جڏهن مارٿا ڪم ۾ مصروف هئي، مريم ڏاڍي شوق سان يسوع جي ڳالهه ٻڌي.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”مان يقين نه ٿو ڪري سگهان مريم مون کي اڪيلو ڪم ڪرڻ ڏي جڏهن مان تمام مصروف آهيان،“ مارٿا سوچيو.</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آخرڪار، مارٿا عيسى کي شڪايت ڪئي. "عيسى، مهرباني ڪري مريم کي وڃڻ ڏيو. مون کي اڪيلو ڪرڻ لاء تمام گهڻو ڪم آهي."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وراڻيو تہ ”ڏاڍو نہ ڪر، مريم کي ٻڌڻ پسند آھي، تنھنڪري ھو ٻڌندي رھندي.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مارٿا سوچيو ته مريم لاءِ اهو صحيح نه هو ته هو يسوع کي ٻڌن جڏهن انهن وٽ تمام گهڻو ڪم هو.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پر يسوع انهن کي سيکاريو ته يسوع کي ٻڌڻ ڪنهن به شيء کان وڌيڪ قيمتي هو.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بائبل ٻڌڻ ۽ سکڻ جو وقت اسان لاءِ تمام قيمتي وقت آهي.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بائبل مان ٻڌڻ ۽ سکڻ لاءِ وقت کان محروم نه ٿيڻ گهرجي.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انهن سان پيار ڪري ٿو جيڪي خدا جو ڪلام ٻڌن ٿا.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مريم ڇا ڪيو جڏهن مارٿا تمام گهڻو ڪم ڪري رهي هئي؟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هن دعا ڪئي.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ھن عيسيٰ جو ڪلام ٻڌو.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هوءَ سمهي رهي هئي.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مارٿا جي سخت مدد ڪئي.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② </a:t>
            </a:r>
            <a:r xmlns:a="http://schemas.openxmlformats.org/drawingml/2006/main">
              <a:rPr lang="sd" altLang="ko-KR" sz="2800">
                <a:solidFill>
                  <a:srgbClr val="ff0000"/>
                </a:solidFill>
              </a:rPr>
              <a:t>ھن عيسيٰ جو ڪلام ٻڌو.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d" altLang="ko-KR" sz="4000"/>
              <a:t>پر صرف هڪ شيء جي ضرورت آهي. مريم چونڊيو آهي جيڪو بهتر آهي، ۽ اهو هن کان نه ورتو ويندو."</a:t>
            </a:r>
            <a:endParaRPr xmlns:a="http://schemas.openxmlformats.org/drawingml/2006/main" lang="en-US" altLang="ko-KR" sz="4000"/>
          </a:p>
          <a:p>
            <a:pPr xmlns:a="http://schemas.openxmlformats.org/drawingml/2006/main" lvl="0">
              <a:defRPr/>
            </a:pPr>
            <a:r xmlns:a="http://schemas.openxmlformats.org/drawingml/2006/main">
              <a:rPr lang="s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d" altLang="ko-KR" sz="2500" dirty="0">
                <a:solidFill>
                  <a:schemeClr val="tx1">
                    <a:lumMod val="65000"/>
                    <a:lumOff val="35000"/>
                  </a:schemeClr>
                </a:solidFill>
              </a:rPr>
              <a:t>گليل، اسرائيل ۾ مريم نالي هڪ ڪنواري رهندي هئي. سندس مڱڻي جوزف نالي هڪ نوجوان سان ٿي هئي.</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ڊاڪٽر عيسيٰ جي پوڄا ڪرڻ آيا، بادشاهه، جيتوڻيڪ اسرائيل کان پري.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ماڻهن جو حقيقي بادشاهه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پوري دنيا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منهنجو بادشاهه آهي، پڻ.</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يسوع جي عبادت ۽ پيروي ڪرڻ جي زندگي گذارڻ گهرجي، جيڪو هميشه بادشاهه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جي عبادت جي لائق آهي.</a:t>
            </a:r>
            <a:r xmlns:a="http://schemas.openxmlformats.org/drawingml/2006/main">
              <a:rPr altLang="en-US" lang="s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سوال</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ڪير يسوع کي سالگره جي تحفي طور نه مليو؟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سون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بخور</a:t>
            </a:r>
            <a:r xmlns:a="http://schemas.openxmlformats.org/drawingml/2006/main">
              <a:rPr altLang="en-US" lang="s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مرهه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ڪمپيوٽر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ڪمپيوٽر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لفظ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گھر ۾ اچڻ تي انھن ٻار کي پنھنجي ماءُ مريم سان گڏ ڏٺو ۽ کيس سجدو ڪيائون. پوءِ انھن پنھنجا خزانا کوليا ۽ کيس سون، بخور ۽ مھر جا تحفا ڏنا.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متي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نه.</a:t>
            </a:r>
            <a:r xmlns:a="http://schemas.openxmlformats.org/drawingml/2006/main">
              <a:rPr lang="sd" altLang="en-US" b="1">
                <a:solidFill>
                  <a:schemeClr val="tx1">
                    <a:lumMod val="50000"/>
                    <a:lumOff val="50000"/>
                  </a:schemeClr>
                </a:solidFill>
              </a:rPr>
              <a:t> </a:t>
            </a:r>
            <a:r xmlns:a="http://schemas.openxmlformats.org/drawingml/2006/main">
              <a:rPr lang="sd" altLang="ko-KR" b="1">
                <a:solidFill>
                  <a:schemeClr val="tx1">
                    <a:lumMod val="50000"/>
                    <a:lumOff val="50000"/>
                  </a:schemeClr>
                </a:solidFill>
              </a:rPr>
              <a:t>48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بيبي يسوع مصر ڏانهن ڀڄي ويو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جڏھن اھي ھليا ويا تہ خداوند جو ھڪڙو ملائڪ يوسف کي خواب ۾ نظر آيو. “ ”اٿ،“ ٻار ۽ سندس ماءُ کي وٺي وڃي مصر هليو وڃ، اتي ترس، جيستائين مان توکي نه ٻڌايان، ڇو ته هيروديس ٻار کي مارڻ لاءِ ڳولي رهيو آهي.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متي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بني اسرائيل جي بادشاهه هيروديس، مجوسي جي معرفت عيسيٰ جي ولادت جي خبر ٻڌي، عيسيٰ کي مارڻ جي سازش ڪئي.</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بهرحال، خدا، جيڪو هيروديس جي سڀني سازش کي ڄاڻي ٿو، هڪ خواب ۾ چيو ته مئگي کي هيروديس کان پري وڃڻ گهرجي.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پڻ، مريم جي مڙس جوزف هڪ فرشتي کي خواب ۾ ٻڌو: "مصر ڏانهن ڀڄي ويو. هيروديس يسوع کي مارڻ وارو آهي.</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اھو ٻڌي يوسف مريم ۽ ٻار عيسيٰ کي وٺي ھيروديس کان مصر ڏانھن ڀڄي ويو.</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d" sz="2800">
                <a:solidFill>
                  <a:schemeClr val="tx1">
                    <a:lumMod val="65000"/>
                    <a:lumOff val="35000"/>
                  </a:schemeClr>
                </a:solidFill>
              </a:rPr>
              <a:t>هڪ ڏينهن هڪ فرشتو مريم ڏانهن ظاهر ٿيو. ”سلام، تون جن کي تمام گهڻو پسند ڪيو ويو آهي! رب اوهان سان گڏ آهي“.</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دوران، هيروڊ، جيڪو ڄاڻي ٿو ته هن کي جادوگر طرفان ٺڳيو ويو آهي، هڪ خوفناڪ حڪم ڏنو ته بيت لحم جي سڀني ٻارن کي مارڻ لاء. يسوع کي هيروديس جي موت تائين مصر ۾ رهڻو پيو.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رڍن ۽ جادوگرن سڃاڻي ورتو ته يسوع ڪير هو.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بهرحال، هيروديس، بادشاهه، عيسى کي نه سڃاتو. ان کان علاوه، هن جي لالچ جي ڪري، هن يسوع کي مارڻ جي ڪوشش ڪرڻ لاء ظالمانه گناهه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دنيا ۾ ڪيترائي ماڻھو آھن جيڪي عيسيٰ بابت ٻڌڻ کان انڪار ڪن ٿا.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اهو تمام وڏو گناهه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انسان جي طاقت کي روڪڻ جي جرئت نٿو ڪري سگهي.</a:t>
            </a:r>
            <a:r xmlns:a="http://schemas.openxmlformats.org/drawingml/2006/main">
              <a:rPr altLang="en-US" lang="s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هيروديس کان ڪٿي ڀڄي ويو؟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مصر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آمريڪا</a:t>
            </a:r>
            <a:r xmlns:a="http://schemas.openxmlformats.org/drawingml/2006/main">
              <a:rPr altLang="en-US" lang="s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ڪوريا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اسرائيل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مصر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جڏھن اھي ھليا ويا تہ خداوند جو ھڪڙو ملائڪ يوسف کي خواب ۾ نظر آيو. “ ”اٿ،“ ٻار ۽ سندس ماءُ کي وٺي وڃي مصر هليو وڃ، اتي ترس، جيستائين مان توکي نه ٻڌايان، ڇو ته هيروديس ٻار کي مارڻ لاءِ ڳولي رهيو آهي.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متي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49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ڇوڪرو عيسى مندر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”تون مون کي ڇو پيو ڳولين؟ هن پڇيو. "ڇا توهان کي خبر نه هئي ته مون کي پنهنجي پيء جي گهر ۾ هجڻ گهرجي؟"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عيد فصح تي، جڏهن يسوع 12 سالن جو هو، هو ۽ سندس والدين يروشلم جي مندر ۾ آيا.</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يروشلم ۾ مندر کان گھر جي رستي تي، يوسف ۽ مريم يسوع کي ڳولي نه سگھيا.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يوسف ۽ مريم يسوع کي ڳولڻ لاء يروشلم جي مندر ڏانهن واپس ويا.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d" altLang="ko-KR" sz="2800" dirty="0">
                <a:solidFill>
                  <a:schemeClr val="tx1">
                    <a:lumMod val="65000"/>
                    <a:lumOff val="35000"/>
                  </a:schemeClr>
                </a:solidFill>
              </a:rPr>
              <a:t>”مريم، تون هڪ پٽ کي جنم ڏيندين ۽ تون ان جو نالو يسوع رکين. هوءَ ان خبر کان ڊڄي وئي.</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”ڇا توهان کي خبر نه هئي ته مان پنهنجي پيءُ جي گهر ۾ هوس؟“ عيسيٰ مندر ۾ بائبل جي استادن سان بحث ڪري رهيو هو، اهي سڀ عيسيٰ جي ڏاهپ تي حيران ٿي ويا.</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ان وقت کان وٺي، ڇوڪرو عيسى خدا ۽ ماڻهن سان وڌيڪ پيار ڪيو آهي جيئن هن جي حڪمت ۽ قد وڌندي آهي.</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ڇوڪرو عيسى ننڍي عمر کان ڄاڻي ٿو ته هو خدا جو فرزند هو. ۽ خلوص سان هڪ نجات ڏيندڙ جي حيثيت سان زندگي لاء تيار.</a:t>
            </a:r>
            <a:r xmlns:a="http://schemas.openxmlformats.org/drawingml/2006/main">
              <a:rPr altLang="en-US" lang="s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جيتوڻيڪ اسان جوان آهيون،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واضح طور تي ياد رکڻ گهرجي ته اسين خدا جا ٻار آهيون.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تنهنڪري اسان کي خدا ۽ ماڻهن کي ڏيکارڻ جي ضرورت آهي ته اسين خدا جي ٻارن وانگر جيئرو آهيون.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خدا جو فرزند آهي، پر هن عاجزي ۽ جسماني والدين جي فرمانبرداري جو مثال قائم ڪيو.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ڪٿي گم ٿي ويو؟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جي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ٽوائلٽ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محلات ۾</a:t>
            </a:r>
            <a:r xmlns:a="http://schemas.openxmlformats.org/drawingml/2006/main">
              <a:rPr altLang="en-US" lang="s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جي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مندر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گھر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مندر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”تون مون کي ڇو پيو ڳولين؟ هن پڇيو. "ڇا توهان کي خبر نه هئي ته مون کي پنهنجي پيء جي گهر ۾ هجڻ گهرجي؟"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جو بپتسما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ريگستان ۾ هڪ سڏڻ جو آواز، 'رب لاء رستو تيار ڪريو، هن لاء سڌو رستو ٺاهيو.'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4. پوءِ يوحنا آيو، ريگستاني علائقي ۾ بپتسما ڏيڻ ۽ گناھن جي معافي لاء توبه ڪرڻ جي بپتسما جي تبليغ ڪيائين.</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جڏھن عيسيٰ ٽيھہ ورھيو ھو، تڏھن ريگستان ۾ ھڪڙو عجيب ماڻھو نظر آيو، جيڪو اُٺن جا ڪپڙا پاتل ھو ۽ ٽھڪڙو ۽ جھنگلي ماکي کائي رھيو ھو.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هن جو نالو يوحنا بپتسما ڏيڻ وارو هو. هن ماڻهن کي توبه ڪرڻ ۽ بپتسما وٺڻ لاء سڏيو ڇو ته ڇوٽڪارو ڏيندڙ اچي ويندو.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d" altLang="ko-KR" sz="2800" dirty="0">
                <a:solidFill>
                  <a:schemeClr val="tx1">
                    <a:lumMod val="65000"/>
                    <a:lumOff val="35000"/>
                  </a:schemeClr>
                </a:solidFill>
              </a:rPr>
              <a:t>پر، هوء خدا جي پيغام جي فرمانبرداري ڪئي. ”مان رب جو خادم آهيان. مون سان ائين ٿئي جيئن تو چيو آهي“.</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'مان هتي آهيان ڪنهن کي تيار ڪرڻ لاء جيڪو منهنجي پٺيان اچي!'</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يوحنا بپتسما ڏيڻ وارو يسوع جو رستو تيار ڪري رهيو هو.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پڻ يوحنا بپتسما ڏيڻ وارو بپتسما وٺڻ آيو.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”ڏس! خدا جو گھيٽو، جيڪو دنيا جا گناھ کڻي وڃي ٿو!” يوحنا بپتسما ڏيڻ وارو يسوع کي بلند آواز سان متعارف ڪرايو.</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جڏهن يسوع يوحنا طرفان بپتسما ڏني وئي، آسمان مان هڪ آواز آيو، روح القدس هن تي ڪبوتر وانگر نازل ٿيو: "تون منهنجو فرزند آهين، جنهن سان آئون پيار ڪريان ٿو. مان توسان خوش آهيان.”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يوحنا بپتسما ڏيڻ وارو پاڻ کي بلند نه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هن پنهنجي زندگي کي مڪمل طور تي يسوع کي متعارف ڪرائڻ لاء وقف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مان ڪنهن لاءِ جيئرو آهيان؟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جان بپتسما ڏيندڙ وانگر، اسان کي هڪ زندگي گذارڻ گهرجي جيڪا مون کي فخر ڪرڻ ۽ بلند ڪرڻ بجاء عيسى کي متعارف ڪرايو ۽ متعارف ڪرايو.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خدا جو اڪيلو فرزند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ڇا آسمان مان نازل ٿيو جڏهن عيسى بپتسما ڏني هئي؟</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ڪانو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روح القدس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شتر مرغ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ڏاڙهي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② </a:t>
            </a:r>
            <a:r xmlns:a="http://schemas.openxmlformats.org/drawingml/2006/main">
              <a:rPr altLang="ko-KR" lang="sd" sz="2800">
                <a:solidFill>
                  <a:srgbClr val="ff0000"/>
                </a:solidFill>
              </a:rPr>
              <a:t>روح القدس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ريگستان ۾ هڪ سڏڻ جو آواز، 'رب لاء رستو تيار ڪريو، هن لاء سڌو رستو ٺاهيو.'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d" sz="3600">
                <a:solidFill>
                  <a:schemeClr val="tx1">
                    <a:lumMod val="65000"/>
                    <a:lumOff val="35000"/>
                  </a:schemeClr>
                </a:solidFill>
              </a:rPr>
              <a:t>4. پوءِ يوحنا آيو، ريگستاني علائقي ۾ بپتسما ڏيڻ ۽ گناھن جي معافي لاء توبه ڪرڻ جي بپتسما جي تبليغ ڪيائين.</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کي شيطان طرفان آزمايو ويو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عيسيٰ کيس چيو تہ ”مون کان پري ھجان، شيطان، ڇالاءِ⁠جو لکيل آھي تہ ’خداوند پنھنجي خدا جي عبادت ڪر ۽ رڳو سندس عبادت ڪر.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چاليھن ڏينھن روزو رکڻ ۽ دعا ڪرڻ کان پوءِ، شيطان ظاهر ٿيو ۽ عيسيٰ کي آزمايو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d" altLang="ko-KR" sz="2500" dirty="0">
                <a:solidFill>
                  <a:schemeClr val="tx1">
                    <a:lumMod val="65000"/>
                    <a:lumOff val="35000"/>
                  </a:schemeClr>
                </a:solidFill>
              </a:rPr>
              <a:t>سو، جيتوڻيڪ هوءَ ڪنوار هئي، پر هوءَ حامله ٿي وئي. هن ٻار جو نالو يسوع آهي. اھو خدا جو فرزند آھي جيڪو مستقبل ۾ سڀني ماڻھن کي سندن گناھن کان بچائيندو.</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”تون بکيو آهين؟ هن پٿر سان چانورن جو ڪيڪ ٺاهيو ۽ کائو!” شيطان پهريون امتحان ڪيو. پر يسوع خدا جي ڪلام سان امتحان کي شڪست ڏني.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”پوءِ هتان نڪري وڃ! جيڪڏهن تون خدا جو فرزند آهين، ته تون نه مرندين." شيطان هڪ ٻيو ڀيرو يسوع کي مندر جي چوٽي تي آزمايو.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وقت هو حضرت عيسيٰ کي هڪ تمام بلند جبل تي وٺي ويو ۽ حضرت عيسيٰ کي سڄي دنيا جي بادشاهت ڏيکاريندي چيائين ته ”جيڪڏهن تون مون کي سجدو ڪندين ته مان توکي هي سڀ ڪجهه ڏيندس! پر عيسى خدا جي ڪلام سان ٽئين آزمائش کي رد ڪري ڇڏيو.</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آخرڪار، يسوع شيطان جي سڀني آزمائشن کي شڪست ڏني. خدا يسوع سان راضي هو جيڪو سڀني آزمائشن تي غالب هو.</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خدا جو فرزند هو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اسان وانگر، هن کي شيطان طرفان آزمايو ويو.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خدا جي ڪلام سان، يسوع شيطان جي لالچ کي ختم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شيطان اڃا تائين اسان کي آزمائي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بهرحال، يسوع وانگر، اسان خدا جي ڪلام سان شيطان جي آزمائش کي ختم ڪري سگهون ٿا</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جو مددگار آهي اسان کي منهن ڏيڻ جي آزمائش تي غالب ڪرڻ لاء. ۽ اھو اھو آھي جيڪو سمجھي ٿو سڀني چئلينجن کي جن کي اسين ملن ٿا ۽ اسان کي انھن تي قابو پائڻ ۾ مدد ڪري ٿو.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شيطان يسوع کي ڪيترا امتحان ڏنائين؟</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هڪ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ٻه</a:t>
            </a:r>
            <a:r xmlns:a="http://schemas.openxmlformats.org/drawingml/2006/main">
              <a:rPr altLang="en-US" lang="s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ٽي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چار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ٽي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عيسيٰ کيس چيو تہ ”مون کان پري ھجان، شيطان، ڇالاءِ⁠جو لکيل آھي تہ ’خداوند پنھنجي خدا جي عبادت ڪر ۽ رڳو سندس عبادت ڪر.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پاڻي</a:t>
            </a:r>
            <a:r xmlns:a="http://schemas.openxmlformats.org/drawingml/2006/main">
              <a:rPr lang="sd" altLang="en-US" sz="4400"/>
              <a:t> </a:t>
            </a:r>
            <a:r xmlns:a="http://schemas.openxmlformats.org/drawingml/2006/main">
              <a:rPr lang="sd" altLang="ko-KR" sz="4400"/>
              <a:t>شراب ۾ بدلجي ويو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هي، سندس معجزاتي نشانين مان پهريون، يسوع گليل جي قانا ۾ ڪيو. اھڙيءَ طرح ھن پنھنجي شان کي ظاھر ڪيو، ۽ سندس شاگردن مٿس ايمان آندو.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مريم کي پٽ ٿيڻ کان ڊپ هو جيتوڻيڪ هوءَ شادي نه ڪئي هئي.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بهرحال، هوء ايمان سان خدا جي ڪلام حاصل ڪئي ۽ ان جي فرمانبرداري ڪئي.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خوفزده ٿي سگهون ٿا جڏهن اسان خدا جي ڪلام تي يقين رکون ٿا ۽ ان جي فرمانبرداري ڪريون ٿا. پر مريم جي اقرار وانگر، اسان کي اقرار ڪرڻ گهرجي ته "جيئن توهان چيو آهي ته اهو مون سان ٿئي."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گليل ۾ قانا ۾ هڪ شادي ٿي. يسوع ۽ سندس شاگردن کي به شادي ۾ دعوت ڏني وئي هئي.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اتي هڪ مسئلو هو. شراب ختم ٿي چڪو هو. شراب کان سواء، توهان کي دعوت نه ٿي سگھي.</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گهر جي نوڪرن کي گهر ۾ پاڻي ڀريو. نوڪرن ائين ڪيو، جيڪو پڇيائين.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کان پوءِ جهر ۾ پاڻيءَ جو ذائقو ورتو ويو. جهر ۾ پاڻي تمام لذيذ شراب ۾ تبديل ٿي ويو.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مهمان شراب چکيو ۽ حيران ٿي ويا. انهن کي پهرين وقت کان وڌيڪ مزيدار شراب پيش ڪيو ويو، ۽ عيسى جي معجزي جي مهرباني، دعوت وڌيڪ دلچسپ ٿي سگهي ٿي.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جي زماني ۾، شراب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دعوت ۾ بلڪل ناگزير هئي.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پاڻي کي شراب بنايو ۽ عيد لاءِ گهربل شيون مهيا ڪيون.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لاء، عيسى هڪ لازمي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عيد ۾ شراب وانگر.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ياد رکڻ گهرجي ته عيسى جو فضل جيڪو پاڻ کي اسان کي ڏنو.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a:t>
            </a:r>
            <a:r xmlns:a="http://schemas.openxmlformats.org/drawingml/2006/main">
              <a:rPr altLang="en-US" lang="s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WHO</a:t>
            </a:r>
            <a:r xmlns:a="http://schemas.openxmlformats.org/drawingml/2006/main">
              <a:rPr altLang="en-US" lang="sd" sz="3200"/>
              <a:t> </a:t>
            </a:r>
            <a:r xmlns:a="http://schemas.openxmlformats.org/drawingml/2006/main">
              <a:rPr altLang="ko-KR" lang="sd" sz="3200"/>
              <a:t>آهي</a:t>
            </a:r>
            <a:r xmlns:a="http://schemas.openxmlformats.org/drawingml/2006/main">
              <a:rPr altLang="en-US" lang="sd" sz="3200"/>
              <a:t> </a:t>
            </a:r>
            <a:r xmlns:a="http://schemas.openxmlformats.org/drawingml/2006/main">
              <a:rPr altLang="ko-KR" lang="sd" sz="3200"/>
              <a:t>يسوع؟</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جي خوشي آهي، هڪ دعوت جي شراب وانگر.</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پاڻي کي ڇا ۾ تبديل ڪيو؟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کير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نارنگي جو رس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ماني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شراب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شراب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هي، سندس معجزاتي نشانين مان پهريون، يسوع گليل جي قانا ۾ ڪيو. اھڙيءَ طرح ھن پنھنجي شان کي ظاھر ڪيو، ۽ سندس شاگردن مٿس ايمان آندو.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53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نيڪديمس رات جو عيسيٰ وٽ آيو.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d" sz="3200">
                <a:solidFill>
                  <a:srgbClr val="FF0000"/>
                </a:solidFill>
              </a:rPr>
              <a:t>يسوع ڪير آهي؟</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d" sz="3600">
                <a:solidFill>
                  <a:srgbClr val="0070C0"/>
                </a:solidFill>
              </a:rPr>
              <a:t>يسوع آهي..</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d" sz="3600">
                <a:solidFill>
                  <a:schemeClr val="tx1">
                    <a:lumMod val="65000"/>
                    <a:lumOff val="35000"/>
                  </a:schemeClr>
                </a:solidFill>
              </a:rPr>
              <a:t>يسوع اسان جي نجات ڏيندڙ طور زمين تي آيو.</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عيسيٰ وراڻيو تہ ”آءٌ توھان کي سچ ٿو ٻڌايان تہ ڪوبہ ماڻھو خدا جي بادشاھت ۾ داخل ٿي نہ ٿو سگھي جيستائين اھو پاڻي ۽ روح مان پيدا نہ ٿئي.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اتي نيڪديمس نالي ھڪڙو ماڻھو ھو، جيڪو بني اسرائيل جو استاد ھو.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هن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آيو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جي طرف</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عيسي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جي طرف</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پڇڻ</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تي</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رات.</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"مان خدا جي بادشاهي ۾ ڪيئن داخل ٿي سگهان ٿو؟"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d" altLang="ko-KR" sz="2800">
                <a:solidFill>
                  <a:schemeClr val="tx1">
                    <a:lumMod val="65000"/>
                    <a:lumOff val="35000"/>
                  </a:schemeClr>
                </a:solidFill>
              </a:rPr>
              <a:t>"جيڪڏهن توهان ٻيهر پيدا نه ٿيا آهيو، توهان خدا جي بادشاهي ۾ داخل نه ٿي سگهو." يسوع جواب ڏنو.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هن کي سمجهه ۾ نه پئي آيو ته هن کي ٻيهر پيدا ٿيڻو پوندو. ”ڇا مان پنهنجي ماءُ جي پيٽ ۾ واپس وڃان ۽ ٻيهر ٻاهر اچان؟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d" altLang="ko-KR" sz="2600">
                <a:solidFill>
                  <a:schemeClr val="tx1">
                    <a:lumMod val="65000"/>
                    <a:lumOff val="35000"/>
                  </a:schemeClr>
                </a:solidFill>
              </a:rPr>
              <a:t>"روح، جسم نه، ٻيهر پيدا ٿيڻ گهرجي. "انسان وري پيدا ٿي سگهي ٿو پاڻي ۽ پاڪ روح سان." يسوع جواب ڏنو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"توهان کي مون تي يقين رکڻ گهرجي ۽ بچايو وڃي." يسوع نيڪديمس کي ٻيهر پيدا ٿيڻ جو راز ٻڌايو.</a:t>
            </a:r>
            <a:r xmlns:a="http://schemas.openxmlformats.org/drawingml/2006/main">
              <a:rPr lang="sd"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سبق</a:t>
            </a:r>
            <a:r xmlns:a="http://schemas.openxmlformats.org/drawingml/2006/main">
              <a:rPr altLang="en-US" lang="s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جيڪڏهن توهان عيسى تي ايمان آڻيو،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توهان جو روح ٻيهر پيدا ٿيندو.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جيڪي عيسى تي ايمان آڻيندا آهن اهي ٻيهر پيدا ٿيندا آهن ۽ توهان بڻجي ويندا</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گناهه کان نفرت ڪرڻ ۽ خدا سان پيار ڪرڻ.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ڇا تون وري ڄائو آهين؟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عيسى تي يقين رکون ٿا ۽ ٻيهر پيدا ٿيا آهيون. تنهن ڪري، اسان کي ياد رکڻ گهرجي ته اسان دنيا کان مختلف ماڻهو آهيون.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عيسي</a:t>
            </a:r>
            <a:r xmlns:a="http://schemas.openxmlformats.org/drawingml/2006/main">
              <a:rPr altLang="en-US" lang="sd" sz="3600">
                <a:solidFill>
                  <a:schemeClr val="tx1">
                    <a:lumMod val="65000"/>
                    <a:lumOff val="35000"/>
                  </a:schemeClr>
                </a:solidFill>
              </a:rPr>
              <a:t> </a:t>
            </a:r>
            <a:r xmlns:a="http://schemas.openxmlformats.org/drawingml/2006/main">
              <a:rPr altLang="ko-KR" lang="sd" sz="3600">
                <a:solidFill>
                  <a:schemeClr val="tx1">
                    <a:lumMod val="65000"/>
                    <a:lumOff val="35000"/>
                  </a:schemeClr>
                </a:solidFill>
              </a:rPr>
              <a:t>اھو آھي جيڪو انھن کي سچار بڻائي ٿو جيڪي مٿس ايمان آڻين ٿا ۽ نئين سر پيدا ٿين ٿا.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سوال</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ڇا اسان کي ٻيهر پيدا ڪري ٿو؟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پاڻي ۽ روح سان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تيل ۽ باهه سان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ڳوڙها ۽ گيت سان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نماز ۽ عبادت سان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پاڻي ۽ روح سان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عيسيٰ وراڻيو تہ ”آءٌ توھان کي سچ ٿو ٻڌايان تہ ڪوبہ ماڻھو خدا جي بادشاھت ۾ داخل ٿي نہ ٿو سگھي جيستائين اھو پاڻي ۽ روح مان پيدا نہ ٿئي.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